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34" r:id="rId399"/>
    <p:sldId id="1432" r:id="rId400"/>
    <p:sldId id="1433" r:id="rId401"/>
    <p:sldId id="1126" r:id="rId402"/>
    <p:sldId id="379" r:id="rId403"/>
    <p:sldId id="953" r:id="rId404"/>
    <p:sldId id="373" r:id="rId405"/>
    <p:sldId id="1422" r:id="rId406"/>
    <p:sldId id="1405" r:id="rId407"/>
    <p:sldId id="1018" r:id="rId408"/>
    <p:sldId id="1019" r:id="rId409"/>
    <p:sldId id="1020" r:id="rId410"/>
    <p:sldId id="643" r:id="rId411"/>
    <p:sldId id="375" r:id="rId412"/>
    <p:sldId id="847" r:id="rId413"/>
    <p:sldId id="848" r:id="rId414"/>
    <p:sldId id="640" r:id="rId415"/>
    <p:sldId id="641" r:id="rId416"/>
    <p:sldId id="648" r:id="rId417"/>
    <p:sldId id="649" r:id="rId418"/>
    <p:sldId id="650" r:id="rId419"/>
    <p:sldId id="651" r:id="rId420"/>
    <p:sldId id="652" r:id="rId421"/>
    <p:sldId id="653" r:id="rId422"/>
    <p:sldId id="386" r:id="rId423"/>
    <p:sldId id="654" r:id="rId424"/>
    <p:sldId id="1431" r:id="rId425"/>
    <p:sldId id="655" r:id="rId426"/>
    <p:sldId id="656" r:id="rId427"/>
    <p:sldId id="397" r:id="rId428"/>
    <p:sldId id="657" r:id="rId429"/>
    <p:sldId id="1273" r:id="rId430"/>
    <p:sldId id="658" r:id="rId431"/>
    <p:sldId id="659" r:id="rId432"/>
    <p:sldId id="1072" r:id="rId433"/>
    <p:sldId id="285" r:id="rId434"/>
    <p:sldId id="286" r:id="rId435"/>
    <p:sldId id="1406" r:id="rId436"/>
    <p:sldId id="1409" r:id="rId437"/>
    <p:sldId id="1287" r:id="rId438"/>
    <p:sldId id="290" r:id="rId439"/>
    <p:sldId id="291" r:id="rId440"/>
    <p:sldId id="829" r:id="rId441"/>
    <p:sldId id="830" r:id="rId442"/>
    <p:sldId id="683" r:id="rId443"/>
    <p:sldId id="684" r:id="rId444"/>
    <p:sldId id="682" r:id="rId445"/>
    <p:sldId id="860" r:id="rId446"/>
    <p:sldId id="671" r:id="rId447"/>
    <p:sldId id="672" r:id="rId448"/>
    <p:sldId id="1385" r:id="rId449"/>
    <p:sldId id="673" r:id="rId450"/>
    <p:sldId id="674" r:id="rId451"/>
    <p:sldId id="1358" r:id="rId452"/>
    <p:sldId id="1425" r:id="rId453"/>
    <p:sldId id="1392" r:id="rId454"/>
    <p:sldId id="1420" r:id="rId455"/>
    <p:sldId id="360" r:id="rId456"/>
    <p:sldId id="801" r:id="rId457"/>
    <p:sldId id="1262" r:id="rId458"/>
    <p:sldId id="362" r:id="rId459"/>
    <p:sldId id="1148" r:id="rId460"/>
    <p:sldId id="1149" r:id="rId461"/>
    <p:sldId id="1288" r:id="rId462"/>
    <p:sldId id="851" r:id="rId463"/>
    <p:sldId id="331" r:id="rId464"/>
    <p:sldId id="1205" r:id="rId465"/>
    <p:sldId id="914" r:id="rId466"/>
    <p:sldId id="852" r:id="rId467"/>
    <p:sldId id="1245" r:id="rId468"/>
    <p:sldId id="1156" r:id="rId469"/>
    <p:sldId id="1394" r:id="rId470"/>
    <p:sldId id="1395" r:id="rId471"/>
    <p:sldId id="1401" r:id="rId472"/>
    <p:sldId id="1402" r:id="rId473"/>
    <p:sldId id="1244" r:id="rId474"/>
    <p:sldId id="1285" r:id="rId475"/>
    <p:sldId id="1159" r:id="rId476"/>
    <p:sldId id="686" r:id="rId477"/>
    <p:sldId id="1207" r:id="rId478"/>
    <p:sldId id="1356" r:id="rId479"/>
    <p:sldId id="1357" r:id="rId480"/>
    <p:sldId id="302" r:id="rId481"/>
    <p:sldId id="1421" r:id="rId482"/>
    <p:sldId id="1130" r:id="rId483"/>
    <p:sldId id="1203" r:id="rId484"/>
    <p:sldId id="1263" r:id="rId485"/>
    <p:sldId id="1265" r:id="rId486"/>
    <p:sldId id="305" r:id="rId487"/>
    <p:sldId id="1266" r:id="rId488"/>
    <p:sldId id="306" r:id="rId489"/>
    <p:sldId id="308" r:id="rId490"/>
    <p:sldId id="1131" r:id="rId491"/>
    <p:sldId id="1267" r:id="rId492"/>
    <p:sldId id="1132" r:id="rId493"/>
    <p:sldId id="1268" r:id="rId494"/>
    <p:sldId id="1133" r:id="rId495"/>
    <p:sldId id="313" r:id="rId496"/>
    <p:sldId id="1204" r:id="rId497"/>
    <p:sldId id="1134" r:id="rId498"/>
    <p:sldId id="1242" r:id="rId499"/>
    <p:sldId id="1289" r:id="rId500"/>
    <p:sldId id="1135" r:id="rId501"/>
    <p:sldId id="1136" r:id="rId502"/>
    <p:sldId id="1209" r:id="rId503"/>
    <p:sldId id="1269" r:id="rId504"/>
    <p:sldId id="1137" r:id="rId505"/>
    <p:sldId id="1270" r:id="rId506"/>
    <p:sldId id="1138" r:id="rId507"/>
    <p:sldId id="1139" r:id="rId508"/>
    <p:sldId id="1140" r:id="rId509"/>
    <p:sldId id="1078" r:id="rId510"/>
    <p:sldId id="1141" r:id="rId511"/>
    <p:sldId id="1142" r:id="rId512"/>
    <p:sldId id="1143" r:id="rId513"/>
    <p:sldId id="1388" r:id="rId514"/>
    <p:sldId id="1154" r:id="rId515"/>
    <p:sldId id="1144" r:id="rId516"/>
    <p:sldId id="1155" r:id="rId517"/>
    <p:sldId id="1145" r:id="rId518"/>
    <p:sldId id="1146" r:id="rId519"/>
    <p:sldId id="1147" r:id="rId520"/>
    <p:sldId id="1435" r:id="rId521"/>
    <p:sldId id="1436" r:id="rId522"/>
    <p:sldId id="1437" r:id="rId523"/>
    <p:sldId id="1061" r:id="rId524"/>
    <p:sldId id="1062" r:id="rId525"/>
    <p:sldId id="1063" r:id="rId526"/>
    <p:sldId id="1253" r:id="rId527"/>
    <p:sldId id="1254" r:id="rId528"/>
    <p:sldId id="1255" r:id="rId529"/>
    <p:sldId id="1256" r:id="rId530"/>
    <p:sldId id="1257" r:id="rId531"/>
    <p:sldId id="1258" r:id="rId532"/>
    <p:sldId id="1259" r:id="rId533"/>
    <p:sldId id="1260" r:id="rId534"/>
    <p:sldId id="1261" r:id="rId535"/>
    <p:sldId id="1170" r:id="rId536"/>
    <p:sldId id="1064" r:id="rId537"/>
    <p:sldId id="1065" r:id="rId538"/>
    <p:sldId id="342" r:id="rId539"/>
    <p:sldId id="1067" r:id="rId540"/>
    <p:sldId id="1343" r:id="rId541"/>
    <p:sldId id="1068" r:id="rId542"/>
    <p:sldId id="727" r:id="rId543"/>
    <p:sldId id="728" r:id="rId544"/>
    <p:sldId id="781" r:id="rId545"/>
    <p:sldId id="1007" r:id="rId546"/>
    <p:sldId id="730" r:id="rId547"/>
    <p:sldId id="1264" r:id="rId548"/>
    <p:sldId id="1157" r:id="rId549"/>
    <p:sldId id="1158" r:id="rId550"/>
    <p:sldId id="775" r:id="rId551"/>
    <p:sldId id="354" r:id="rId552"/>
    <p:sldId id="735" r:id="rId553"/>
    <p:sldId id="738" r:id="rId554"/>
    <p:sldId id="774" r:id="rId555"/>
    <p:sldId id="737" r:id="rId556"/>
    <p:sldId id="740"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 id="988" r:id="rId668"/>
    <p:sldId id="1026" r:id="rId669"/>
    <p:sldId id="1106" r:id="rId670"/>
    <p:sldId id="858" r:id="rId671"/>
    <p:sldId id="1220"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functions</a:t>
            </a:r>
          </a:p>
        </p:txBody>
      </p:sp>
      <p:graphicFrame>
        <p:nvGraphicFramePr>
          <p:cNvPr id="6" name="Table 5"/>
          <p:cNvGraphicFramePr>
            <a:graphicFrameLocks noGrp="1"/>
          </p:cNvGraphicFramePr>
          <p:nvPr>
            <p:extLst>
              <p:ext uri="{D42A27DB-BD31-4B8C-83A1-F6EECF244321}">
                <p14:modId xmlns:p14="http://schemas.microsoft.com/office/powerpoint/2010/main" val="393511213"/>
              </p:ext>
            </p:extLst>
          </p:nvPr>
        </p:nvGraphicFramePr>
        <p:xfrm>
          <a:off x="191344" y="476672"/>
          <a:ext cx="11809312" cy="6247974"/>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base"/>
                      <a:r>
                        <a:rPr kumimoji="0" lang="en-US" sz="1800" kern="1200" dirty="0">
                          <a:solidFill>
                            <a:schemeClr val="tx1"/>
                          </a:solidFill>
                          <a:effectLst/>
                          <a:latin typeface="Liberation Mono"/>
                          <a:ea typeface="+mn-ea"/>
                          <a:cs typeface="Arial" panose="020B0604020202020204" pitchFamily="34" charset="0"/>
                        </a:rPr>
                        <a:t>Insert data into JSON document</a:t>
                      </a:r>
                    </a:p>
                  </a:txBody>
                  <a:tcPr marL="28575" marR="28575" marT="28575" marB="28575"/>
                </a:tc>
                <a:extLst>
                  <a:ext uri="{0D108BD9-81ED-4DB2-BD59-A6C34878D82A}">
                    <a16:rowId xmlns:a16="http://schemas.microsoft.com/office/drawing/2014/main" val="10005"/>
                  </a:ext>
                </a:extLst>
              </a:tr>
              <a:tr h="442383">
                <a:tc>
                  <a:txBody>
                    <a:bodyPr/>
                    <a:lstStyle/>
                    <a:p>
                      <a:pPr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Remove data from JSON document</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Append data to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&lt;=</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41200</TotalTime>
  <Words>64211</Words>
  <Application>Microsoft Office PowerPoint</Application>
  <PresentationFormat>Widescreen</PresentationFormat>
  <Paragraphs>8053</Paragraphs>
  <Slides>671</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671</vt:i4>
      </vt:variant>
    </vt:vector>
  </HeadingPairs>
  <TitlesOfParts>
    <vt:vector size="7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9616</cp:revision>
  <dcterms:created xsi:type="dcterms:W3CDTF">2015-10-09T06:09:34Z</dcterms:created>
  <dcterms:modified xsi:type="dcterms:W3CDTF">2021-11-15T05:51:44Z</dcterms:modified>
</cp:coreProperties>
</file>